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41"/>
  </p:notesMasterIdLst>
  <p:handoutMasterIdLst>
    <p:handoutMasterId r:id="rId42"/>
  </p:handoutMasterIdLst>
  <p:sldIdLst>
    <p:sldId id="278" r:id="rId2"/>
    <p:sldId id="279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296" r:id="rId39"/>
    <p:sldId id="294" r:id="rId4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6" userDrawn="1">
          <p15:clr>
            <a:srgbClr val="F26B43"/>
          </p15:clr>
        </p15:guide>
        <p15:guide id="2" pos="317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4" autoAdjust="0"/>
  </p:normalViewPr>
  <p:slideViewPr>
    <p:cSldViewPr snapToGrid="0">
      <p:cViewPr varScale="1">
        <p:scale>
          <a:sx n="98" d="100"/>
          <a:sy n="98" d="100"/>
        </p:scale>
        <p:origin x="600" y="84"/>
      </p:cViewPr>
      <p:guideLst>
        <p:guide orient="horz" pos="516"/>
        <p:guide pos="3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C3709-9628-431F-87BE-999083454C41}" type="datetimeFigureOut">
              <a:rPr lang="en-IN" smtClean="0"/>
              <a:t>02-09-2015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94267-94A6-4DA2-BBFA-2942C7E59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157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1610E-CA69-4419-8132-CB4BA6DBC7A0}" type="datetimeFigureOut">
              <a:rPr lang="en-IN" smtClean="0"/>
              <a:pPr/>
              <a:t>02-09-2015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33455-0439-48A9-8026-64001E22A13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52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84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Cours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pPr defTabSz="914400"/>
            <a:endParaRPr sz="1800"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6534209" y="4764109"/>
            <a:ext cx="2495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www.edureka.co/ios-development</a:t>
            </a:r>
            <a:endParaRPr lang="en-IN" sz="1200" dirty="0">
              <a:solidFill>
                <a:prstClr val="white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46" y="828770"/>
            <a:ext cx="1406429" cy="13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60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nds - 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36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rther Reading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6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or the next clas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2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ssignmen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555627"/>
            <a:ext cx="6624736" cy="4161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51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-wor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5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200900" y="101586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21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2" descr="copyright stamp - stock photo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76" y="729258"/>
            <a:ext cx="4226401" cy="441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courseware is copyright © </a:t>
            </a:r>
            <a:r>
              <a:rPr lang="en-US" sz="1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2014. Any reproduction without expressed written</a:t>
            </a:r>
          </a:p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permission from </a:t>
            </a:r>
            <a:r>
              <a:rPr lang="en-US" sz="1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strictly forbidden. PMI members, credential holders, and REP’s</a:t>
            </a:r>
          </a:p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Engage in unauthorized duplication of the courseware will be held duly accountable by</a:t>
            </a:r>
          </a:p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PMI Ethics Committee.</a:t>
            </a:r>
            <a:endPara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69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c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62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mula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at’s within the LMS?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99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534209" y="4764109"/>
            <a:ext cx="2495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www.edureka.co/ios-development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7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rse Topic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</a:t>
            </a:r>
            <a:r>
              <a:rPr lang="en-US" sz="1200" baseline="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aseline="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 userDrawn="1"/>
        </p:nvSpPr>
        <p:spPr>
          <a:xfrm>
            <a:off x="517134" y="771550"/>
            <a:ext cx="4373810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1 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to Pentaho BI Suite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 smtClean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2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Report Designer - Basic</a:t>
            </a:r>
            <a:b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3</a:t>
            </a: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Report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 - Advanced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Introduction</a:t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5 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- Transformation</a:t>
            </a:r>
            <a:b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6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- Job and More</a:t>
            </a:r>
          </a:p>
          <a:p>
            <a:pPr lvl="1"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 userDrawn="1"/>
        </p:nvSpPr>
        <p:spPr>
          <a:xfrm>
            <a:off x="4580404" y="771550"/>
            <a:ext cx="4106416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BA Server and User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Console</a:t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8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3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bjectiv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534209" y="4764109"/>
            <a:ext cx="2495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www.edureka.co/ios-development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16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143769" y="4795082"/>
            <a:ext cx="1845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www.edureka.in/hadoop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21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b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2036" y="2574648"/>
            <a:ext cx="932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0070C0"/>
                </a:solidFill>
                <a:latin typeface="+mj-lt"/>
                <a:ea typeface="Tahoma" pitchFamily="34" charset="0"/>
                <a:cs typeface="Tahoma" pitchFamily="34" charset="0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234598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ie's Q n A Templat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oup 4"/>
          <p:cNvGrpSpPr>
            <a:grpSpLocks/>
          </p:cNvGrpSpPr>
          <p:nvPr userDrawn="1"/>
        </p:nvGrpSpPr>
        <p:grpSpPr bwMode="auto">
          <a:xfrm>
            <a:off x="722072" y="2258041"/>
            <a:ext cx="2601913" cy="2371712"/>
            <a:chOff x="684209" y="1762202"/>
            <a:chExt cx="2804581" cy="2175717"/>
          </a:xfrm>
        </p:grpSpPr>
        <p:sp>
          <p:nvSpPr>
            <p:cNvPr id="11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sz="1800" dirty="0">
                <a:solidFill>
                  <a:srgbClr val="262626"/>
                </a:solidFill>
              </a:endParaRPr>
            </a:p>
          </p:txBody>
        </p:sp>
        <p:sp>
          <p:nvSpPr>
            <p:cNvPr id="13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56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ie's intro only in module 1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oup 4"/>
          <p:cNvGrpSpPr>
            <a:grpSpLocks/>
          </p:cNvGrpSpPr>
          <p:nvPr userDrawn="1"/>
        </p:nvGrpSpPr>
        <p:grpSpPr bwMode="auto">
          <a:xfrm>
            <a:off x="722072" y="2258041"/>
            <a:ext cx="2601913" cy="2371712"/>
            <a:chOff x="684209" y="1762202"/>
            <a:chExt cx="2804581" cy="2175717"/>
          </a:xfrm>
        </p:grpSpPr>
        <p:sp>
          <p:nvSpPr>
            <p:cNvPr id="11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sz="1800" dirty="0">
                <a:solidFill>
                  <a:srgbClr val="262626"/>
                </a:solidFill>
              </a:endParaRPr>
            </a:p>
          </p:txBody>
        </p:sp>
        <p:sp>
          <p:nvSpPr>
            <p:cNvPr id="13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434408" y="1064248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/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/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14" name="Oval Callout 13"/>
          <p:cNvSpPr/>
          <p:nvPr userDrawn="1"/>
        </p:nvSpPr>
        <p:spPr>
          <a:xfrm>
            <a:off x="3329313" y="986319"/>
            <a:ext cx="2301413" cy="1520575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68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estio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534209" y="4764109"/>
            <a:ext cx="2495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www.edureka.co/ios-development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6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66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73" r:id="rId2"/>
    <p:sldLayoutId id="2147483777" r:id="rId3"/>
    <p:sldLayoutId id="2147483772" r:id="rId4"/>
    <p:sldLayoutId id="2147483728" r:id="rId5"/>
    <p:sldLayoutId id="2147483775" r:id="rId6"/>
    <p:sldLayoutId id="2147483774" r:id="rId7"/>
    <p:sldLayoutId id="2147483784" r:id="rId8"/>
    <p:sldLayoutId id="2147483733" r:id="rId9"/>
    <p:sldLayoutId id="2147483747" r:id="rId10"/>
    <p:sldLayoutId id="2147483776" r:id="rId11"/>
    <p:sldLayoutId id="2147483748" r:id="rId12"/>
    <p:sldLayoutId id="2147483749" r:id="rId13"/>
    <p:sldLayoutId id="2147483750" r:id="rId14"/>
    <p:sldLayoutId id="2147483778" r:id="rId15"/>
    <p:sldLayoutId id="2147483779" r:id="rId16"/>
    <p:sldLayoutId id="2147483780" r:id="rId17"/>
    <p:sldLayoutId id="2147483781" r:id="rId18"/>
    <p:sldLayoutId id="2147483782" r:id="rId1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3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29" algn="l" defTabSz="91433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ios-developme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webinars@edureka.co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03238" y="2576522"/>
            <a:ext cx="8198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stellar" panose="020A0402060406010301" pitchFamily="18" charset="0"/>
              </a:rPr>
              <a:t>Build Your First IOS App With </a:t>
            </a:r>
            <a:r>
              <a:rPr lang="en-US" sz="2000" b="1" dirty="0" smtClean="0">
                <a:latin typeface="Castellar" panose="020A0402060406010301" pitchFamily="18" charset="0"/>
              </a:rPr>
              <a:t>Swift</a:t>
            </a:r>
            <a:endParaRPr lang="en-IN" sz="2000" b="1" dirty="0" smtClean="0">
              <a:latin typeface="Castellar" panose="020A0402060406010301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27025" y="3066111"/>
            <a:ext cx="7079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</a:t>
            </a:r>
            <a:r>
              <a:rPr lang="en-IN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iOS Development course </a:t>
            </a:r>
            <a:r>
              <a:rPr lang="en-I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 </a:t>
            </a:r>
            <a:r>
              <a:rPr lang="en-IN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</a:t>
            </a:r>
            <a:r>
              <a:rPr lang="en-IN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www.edureka.co/ios-development</a:t>
            </a:r>
            <a:endParaRPr lang="en-IN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904" y="3487126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Queries: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 on Twitter @edurekaIN: </a:t>
            </a:r>
            <a:r>
              <a:rPr lang="en-US" sz="12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</a:t>
            </a:r>
            <a:r>
              <a:rPr lang="en-US" sz="1200" dirty="0" err="1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askEdureka</a:t>
            </a:r>
            <a:endParaRPr lang="en-US" sz="1200" dirty="0" smtClean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 on Facebook </a:t>
            </a:r>
            <a:r>
              <a:rPr lang="en-US" sz="12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1200" dirty="0" err="1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edurekaIN</a:t>
            </a: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86947" y="3467809"/>
            <a:ext cx="261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more details please contact us: 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 : 1800 275 9730 (toll free)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INDIA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+91 88808 62004</a:t>
            </a:r>
          </a:p>
          <a:p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Email Us :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webinars@edureka.co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52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76350"/>
            <a:ext cx="8286582" cy="27527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Switch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118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0022" y="638361"/>
            <a:ext cx="11335622" cy="44346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Functions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70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751"/>
            <a:ext cx="8734425" cy="29044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Functions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411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8" y="1196561"/>
            <a:ext cx="8529837" cy="2833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Functions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60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14" y="1313895"/>
            <a:ext cx="8406012" cy="27923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Collections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620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9" y="1007372"/>
            <a:ext cx="8787012" cy="29189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Structures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343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24" y="790574"/>
            <a:ext cx="6976601" cy="392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9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8" y="1040572"/>
            <a:ext cx="8167887" cy="27132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Classes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621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977"/>
            <a:ext cx="9025137" cy="29980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Initializations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530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9" y="1142641"/>
            <a:ext cx="8577462" cy="28493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Protocols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417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074288"/>
            <a:ext cx="3456384" cy="1738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Swift Programming ?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Comparing Swift With Others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Swift Features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 on iOS Swift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787561"/>
            <a:ext cx="330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end of this module, you will be able to:</a:t>
            </a: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>
                <a:solidFill>
                  <a:srgbClr val="262626"/>
                </a:solidFill>
                <a:latin typeface="+mj-lt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1648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28" y="685799"/>
            <a:ext cx="10935779" cy="42782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Structures or Classes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704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372" y="666935"/>
            <a:ext cx="10716497" cy="43717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>
                <a:solidFill>
                  <a:srgbClr val="262626"/>
                </a:solidFill>
              </a:rPr>
              <a:t>Structures or Classes</a:t>
            </a:r>
          </a:p>
        </p:txBody>
      </p:sp>
    </p:spTree>
    <p:extLst>
      <p:ext uri="{BB962C8B-B14F-4D97-AF65-F5344CB8AC3E}">
        <p14:creationId xmlns:p14="http://schemas.microsoft.com/office/powerpoint/2010/main" val="192156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25" y="800100"/>
            <a:ext cx="6937230" cy="390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1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3074"/>
            <a:ext cx="8958462" cy="2042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err="1" smtClean="0">
                <a:solidFill>
                  <a:srgbClr val="262626"/>
                </a:solidFill>
                <a:latin typeface="+mj-lt"/>
              </a:rPr>
              <a:t>Optionals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669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" y="1388479"/>
            <a:ext cx="8901311" cy="20292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Unwrapping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17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14" y="1603504"/>
            <a:ext cx="8501262" cy="19380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Tuples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33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Closures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1" y="1255863"/>
            <a:ext cx="8696773" cy="22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7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8" y="1219986"/>
            <a:ext cx="8728799" cy="21804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Enumerations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99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63" y="1291695"/>
            <a:ext cx="8790278" cy="23849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Generics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449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9" y="1180710"/>
            <a:ext cx="8508360" cy="29531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Extensions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837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37" y="1082085"/>
            <a:ext cx="8194649" cy="359469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Why Swift ?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578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8" y="1485900"/>
            <a:ext cx="8732249" cy="2152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Lazy Instantiation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509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1403"/>
            <a:ext cx="8967987" cy="20444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Type Casting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918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89" y="1402986"/>
            <a:ext cx="8586986" cy="19576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>
                <a:solidFill>
                  <a:srgbClr val="262626"/>
                </a:solidFill>
              </a:rPr>
              <a:t>Type Casting</a:t>
            </a:r>
          </a:p>
        </p:txBody>
      </p:sp>
    </p:spTree>
    <p:extLst>
      <p:ext uri="{BB962C8B-B14F-4D97-AF65-F5344CB8AC3E}">
        <p14:creationId xmlns:p14="http://schemas.microsoft.com/office/powerpoint/2010/main" val="282566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78" y="788798"/>
            <a:ext cx="6944597" cy="390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77" y="1147944"/>
            <a:ext cx="8620523" cy="28813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Interoperability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090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64" y="1067034"/>
            <a:ext cx="8634612" cy="288609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Memory Management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431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64" y="990833"/>
            <a:ext cx="8804824" cy="29429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Tuples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638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2794" y="896693"/>
            <a:ext cx="2971538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dirty="0"/>
              <a:t>The application fetches users current location and displays appropriate Weather </a:t>
            </a:r>
            <a:r>
              <a:rPr lang="en-US" dirty="0" smtClean="0"/>
              <a:t>Information </a:t>
            </a:r>
            <a:r>
              <a:rPr lang="en-US" dirty="0"/>
              <a:t>for next 3 </a:t>
            </a:r>
            <a:r>
              <a:rPr lang="en-US" dirty="0" smtClean="0"/>
              <a:t>hours 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dirty="0" smtClean="0"/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dirty="0" smtClean="0"/>
              <a:t>Application </a:t>
            </a:r>
            <a:r>
              <a:rPr lang="en-US" dirty="0"/>
              <a:t>uses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Alamofire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networking library to perform network operations and received JSON response is parsed using </a:t>
            </a:r>
            <a:r>
              <a:rPr lang="en-US" dirty="0" err="1">
                <a:solidFill>
                  <a:srgbClr val="0070C0"/>
                </a:solidFill>
              </a:rPr>
              <a:t>SwiftyJSON</a:t>
            </a:r>
            <a:r>
              <a:rPr lang="en-US" dirty="0"/>
              <a:t> Library.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Building An iOS App </a:t>
            </a:r>
            <a:r>
              <a:rPr lang="en-IN" sz="2600" dirty="0">
                <a:solidFill>
                  <a:srgbClr val="262626"/>
                </a:solidFill>
                <a:latin typeface="+mj-lt"/>
              </a:rPr>
              <a:t>I</a:t>
            </a:r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n Swift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915" y="778212"/>
            <a:ext cx="2192714" cy="390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8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02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33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97" y="714374"/>
            <a:ext cx="7294827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3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9" y="1032057"/>
            <a:ext cx="8907290" cy="29589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>
                <a:solidFill>
                  <a:srgbClr val="262626"/>
                </a:solidFill>
                <a:latin typeface="+mj-lt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98617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4" y="1081314"/>
            <a:ext cx="8959725" cy="29763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String Operations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722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9" y="1063700"/>
            <a:ext cx="8958462" cy="29759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>
                <a:solidFill>
                  <a:srgbClr val="262626"/>
                </a:solidFill>
              </a:rPr>
              <a:t>String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62763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972" y="794051"/>
            <a:ext cx="9973547" cy="39017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>
                <a:solidFill>
                  <a:srgbClr val="262626"/>
                </a:solidFill>
                <a:latin typeface="+mj-lt"/>
              </a:rPr>
              <a:t>Loops</a:t>
            </a:r>
          </a:p>
        </p:txBody>
      </p:sp>
    </p:spTree>
    <p:extLst>
      <p:ext uri="{BB962C8B-B14F-4D97-AF65-F5344CB8AC3E}">
        <p14:creationId xmlns:p14="http://schemas.microsoft.com/office/powerpoint/2010/main" val="342543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0" y="1190624"/>
            <a:ext cx="8888725" cy="29527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For Loop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420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2471</TotalTime>
  <Words>168</Words>
  <Application>Microsoft Office PowerPoint</Application>
  <PresentationFormat>On-screen Show (16:9)</PresentationFormat>
  <Paragraphs>50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Castellar</vt:lpstr>
      <vt:lpstr>Symbol</vt:lpstr>
      <vt:lpstr>Tahoma</vt:lpstr>
      <vt:lpstr>3_Brain4ce_course_template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Copyright</dc:title>
  <dc:creator>Puja</dc:creator>
  <cp:lastModifiedBy>Awanish</cp:lastModifiedBy>
  <cp:revision>174</cp:revision>
  <dcterms:created xsi:type="dcterms:W3CDTF">2014-05-07T12:47:59Z</dcterms:created>
  <dcterms:modified xsi:type="dcterms:W3CDTF">2015-09-02T07:36:58Z</dcterms:modified>
</cp:coreProperties>
</file>